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404" r:id="rId3"/>
    <p:sldId id="391" r:id="rId4"/>
    <p:sldId id="258" r:id="rId5"/>
    <p:sldId id="259" r:id="rId6"/>
    <p:sldId id="260" r:id="rId7"/>
    <p:sldId id="261" r:id="rId8"/>
    <p:sldId id="392" r:id="rId9"/>
    <p:sldId id="262" r:id="rId10"/>
    <p:sldId id="263" r:id="rId11"/>
    <p:sldId id="264" r:id="rId12"/>
    <p:sldId id="265" r:id="rId13"/>
    <p:sldId id="266" r:id="rId14"/>
    <p:sldId id="375" r:id="rId15"/>
    <p:sldId id="267" r:id="rId16"/>
    <p:sldId id="268" r:id="rId17"/>
    <p:sldId id="269" r:id="rId18"/>
    <p:sldId id="270" r:id="rId19"/>
    <p:sldId id="271" r:id="rId20"/>
    <p:sldId id="393" r:id="rId21"/>
    <p:sldId id="272" r:id="rId22"/>
    <p:sldId id="273" r:id="rId23"/>
    <p:sldId id="274" r:id="rId24"/>
    <p:sldId id="275" r:id="rId25"/>
    <p:sldId id="276" r:id="rId26"/>
    <p:sldId id="257" r:id="rId27"/>
    <p:sldId id="277" r:id="rId28"/>
    <p:sldId id="278" r:id="rId29"/>
    <p:sldId id="279" r:id="rId30"/>
    <p:sldId id="280" r:id="rId31"/>
    <p:sldId id="281" r:id="rId32"/>
    <p:sldId id="394" r:id="rId33"/>
    <p:sldId id="282" r:id="rId34"/>
    <p:sldId id="283" r:id="rId35"/>
    <p:sldId id="284" r:id="rId36"/>
    <p:sldId id="285" r:id="rId37"/>
    <p:sldId id="286" r:id="rId38"/>
    <p:sldId id="377" r:id="rId39"/>
    <p:sldId id="288" r:id="rId40"/>
    <p:sldId id="289" r:id="rId41"/>
    <p:sldId id="290" r:id="rId42"/>
    <p:sldId id="291" r:id="rId43"/>
    <p:sldId id="292" r:id="rId44"/>
    <p:sldId id="395" r:id="rId45"/>
    <p:sldId id="293" r:id="rId46"/>
    <p:sldId id="294" r:id="rId47"/>
    <p:sldId id="296" r:id="rId48"/>
    <p:sldId id="295" r:id="rId49"/>
    <p:sldId id="297" r:id="rId50"/>
    <p:sldId id="378" r:id="rId51"/>
    <p:sldId id="298" r:id="rId52"/>
    <p:sldId id="299" r:id="rId53"/>
    <p:sldId id="300" r:id="rId54"/>
    <p:sldId id="301" r:id="rId55"/>
    <p:sldId id="302" r:id="rId56"/>
    <p:sldId id="396" r:id="rId57"/>
    <p:sldId id="303" r:id="rId58"/>
    <p:sldId id="304" r:id="rId59"/>
    <p:sldId id="305" r:id="rId60"/>
    <p:sldId id="306" r:id="rId61"/>
    <p:sldId id="307" r:id="rId62"/>
    <p:sldId id="386" r:id="rId63"/>
    <p:sldId id="308" r:id="rId64"/>
    <p:sldId id="309" r:id="rId65"/>
    <p:sldId id="310" r:id="rId66"/>
    <p:sldId id="311" r:id="rId67"/>
    <p:sldId id="312" r:id="rId68"/>
    <p:sldId id="397" r:id="rId69"/>
    <p:sldId id="313" r:id="rId70"/>
    <p:sldId id="314" r:id="rId71"/>
    <p:sldId id="315" r:id="rId72"/>
    <p:sldId id="316" r:id="rId73"/>
    <p:sldId id="317" r:id="rId74"/>
    <p:sldId id="380" r:id="rId75"/>
    <p:sldId id="318" r:id="rId76"/>
    <p:sldId id="319" r:id="rId77"/>
    <p:sldId id="320" r:id="rId78"/>
    <p:sldId id="321" r:id="rId79"/>
    <p:sldId id="322" r:id="rId80"/>
    <p:sldId id="398" r:id="rId81"/>
    <p:sldId id="323" r:id="rId82"/>
    <p:sldId id="324" r:id="rId83"/>
    <p:sldId id="325" r:id="rId84"/>
    <p:sldId id="326" r:id="rId85"/>
    <p:sldId id="327" r:id="rId86"/>
    <p:sldId id="390" r:id="rId87"/>
    <p:sldId id="336" r:id="rId88"/>
    <p:sldId id="337" r:id="rId89"/>
    <p:sldId id="328" r:id="rId90"/>
    <p:sldId id="329" r:id="rId91"/>
    <p:sldId id="330" r:id="rId92"/>
    <p:sldId id="399" r:id="rId93"/>
    <p:sldId id="331" r:id="rId94"/>
    <p:sldId id="332" r:id="rId95"/>
    <p:sldId id="333" r:id="rId96"/>
    <p:sldId id="334" r:id="rId97"/>
    <p:sldId id="335" r:id="rId98"/>
    <p:sldId id="382" r:id="rId99"/>
    <p:sldId id="338" r:id="rId100"/>
    <p:sldId id="339" r:id="rId101"/>
    <p:sldId id="340" r:id="rId102"/>
    <p:sldId id="341" r:id="rId103"/>
    <p:sldId id="342" r:id="rId104"/>
    <p:sldId id="400" r:id="rId105"/>
    <p:sldId id="343" r:id="rId106"/>
    <p:sldId id="346" r:id="rId107"/>
    <p:sldId id="351" r:id="rId108"/>
    <p:sldId id="347" r:id="rId109"/>
    <p:sldId id="352" r:id="rId110"/>
    <p:sldId id="383" r:id="rId111"/>
    <p:sldId id="348" r:id="rId112"/>
    <p:sldId id="353" r:id="rId113"/>
    <p:sldId id="354" r:id="rId114"/>
    <p:sldId id="359" r:id="rId115"/>
    <p:sldId id="355" r:id="rId116"/>
    <p:sldId id="401" r:id="rId117"/>
    <p:sldId id="360" r:id="rId118"/>
    <p:sldId id="356" r:id="rId119"/>
    <p:sldId id="361" r:id="rId120"/>
    <p:sldId id="357" r:id="rId121"/>
    <p:sldId id="362" r:id="rId122"/>
    <p:sldId id="388" r:id="rId123"/>
    <p:sldId id="358" r:id="rId124"/>
    <p:sldId id="363" r:id="rId125"/>
    <p:sldId id="364" r:id="rId126"/>
    <p:sldId id="369" r:id="rId127"/>
    <p:sldId id="365" r:id="rId128"/>
    <p:sldId id="402" r:id="rId129"/>
    <p:sldId id="370" r:id="rId130"/>
    <p:sldId id="366" r:id="rId131"/>
    <p:sldId id="371" r:id="rId132"/>
    <p:sldId id="367" r:id="rId133"/>
    <p:sldId id="368" r:id="rId134"/>
    <p:sldId id="389" r:id="rId135"/>
    <p:sldId id="403" r:id="rId1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1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7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9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7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3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20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7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56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36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3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4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F929E-E9A2-4DA1-8CF3-06AF87EED2F2}" type="datetimeFigureOut">
              <a:rPr lang="en-AU" smtClean="0"/>
              <a:t>15/03/2019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B8072-B065-4F61-AAA3-2344B7F091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9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58C153-50DD-4BCF-8C19-BCCA104C4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3" b="2271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5C53C6-DC90-476A-9522-17C22469037F}"/>
              </a:ext>
            </a:extLst>
          </p:cNvPr>
          <p:cNvSpPr txBox="1"/>
          <p:nvPr/>
        </p:nvSpPr>
        <p:spPr>
          <a:xfrm>
            <a:off x="7761767" y="0"/>
            <a:ext cx="4295555" cy="2954655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6600" dirty="0"/>
              <a:t>Honour Roll </a:t>
            </a:r>
          </a:p>
          <a:p>
            <a:pPr algn="r"/>
            <a:r>
              <a:rPr lang="en-AU" sz="6600" dirty="0"/>
              <a:t>1919-2019</a:t>
            </a:r>
          </a:p>
          <a:p>
            <a:pPr algn="r"/>
            <a:r>
              <a:rPr lang="en-AU" sz="5400" i="1" dirty="0"/>
              <a:t>We Remember</a:t>
            </a:r>
          </a:p>
        </p:txBody>
      </p:sp>
    </p:spTree>
    <p:extLst>
      <p:ext uri="{BB962C8B-B14F-4D97-AF65-F5344CB8AC3E}">
        <p14:creationId xmlns:p14="http://schemas.microsoft.com/office/powerpoint/2010/main" val="40563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376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Lloyd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Farlane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Merritt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Priest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4A5AF2-8825-49AA-9C79-F25D6A80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60" y="0"/>
            <a:ext cx="5224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297711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Bennetts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Bennetts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Croudace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Cleland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9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99731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P.D. Cole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Doyle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Dawson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Ellule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159488"/>
            <a:ext cx="682662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Elliott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Elliott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Greive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Gillies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5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8465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Hann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Hyslop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Jones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Kellner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A6743F7-DEF8-4481-996D-EFC0B4A29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Ludovico Einaudi - High Heels [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039.0456"/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092" y="6225871"/>
            <a:ext cx="530098" cy="5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308344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Loder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Mannell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Mashford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McMahon  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4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Norton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Petersen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Piper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A. Purse</a:t>
            </a:r>
          </a:p>
        </p:txBody>
      </p:sp>
    </p:spTree>
    <p:extLst>
      <p:ext uri="{BB962C8B-B14F-4D97-AF65-F5344CB8AC3E}">
        <p14:creationId xmlns:p14="http://schemas.microsoft.com/office/powerpoint/2010/main" val="13147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435935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Reynolds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Rabbidge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Simpson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Stenning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8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65376" y="318976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J.W. Swan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R.L.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Tonking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R.M. Hope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Houghton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7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-104315" y="329609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Thornton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Reidford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B.M.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Shervey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Wilson 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1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612844"/>
            <a:ext cx="682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O. Reid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Reid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Summers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r>
              <a:rPr lang="en-AU" sz="3600" b="1" spc="300" dirty="0">
                <a:latin typeface="Bahnschrift SemiBold" panose="020B0502040204020203" pitchFamily="34" charset="0"/>
              </a:rPr>
              <a:t>F. Small</a:t>
            </a:r>
            <a:endParaRPr lang="en-AU" sz="24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840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D35FFDF-38B4-476B-A8CC-E9D9F057D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>
          <a:xfrm rot="216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563526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Wilshire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Waterworth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latin typeface="Bahnschrift SemiBold" panose="020B0502040204020203" pitchFamily="34" charset="0"/>
              </a:rPr>
              <a:t>A. Wallace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 Armour</a:t>
            </a:r>
          </a:p>
        </p:txBody>
      </p:sp>
    </p:spTree>
    <p:extLst>
      <p:ext uri="{BB962C8B-B14F-4D97-AF65-F5344CB8AC3E}">
        <p14:creationId xmlns:p14="http://schemas.microsoft.com/office/powerpoint/2010/main" val="163874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.W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. Albertson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Browne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Claremont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K.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Carr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† </a:t>
            </a:r>
          </a:p>
        </p:txBody>
      </p:sp>
    </p:spTree>
    <p:extLst>
      <p:ext uri="{BB962C8B-B14F-4D97-AF65-F5344CB8AC3E}">
        <p14:creationId xmlns:p14="http://schemas.microsoft.com/office/powerpoint/2010/main" val="42497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276447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Cross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Clement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Cochrane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marL="742950" lvl="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J.R. Doyle</a:t>
            </a:r>
          </a:p>
        </p:txBody>
      </p:sp>
    </p:spTree>
    <p:extLst>
      <p:ext uri="{BB962C8B-B14F-4D97-AF65-F5344CB8AC3E}">
        <p14:creationId xmlns:p14="http://schemas.microsoft.com/office/powerpoint/2010/main" val="29282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Emery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Farley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B. Farley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Grainger </a:t>
            </a:r>
          </a:p>
        </p:txBody>
      </p:sp>
    </p:spTree>
    <p:extLst>
      <p:ext uri="{BB962C8B-B14F-4D97-AF65-F5344CB8AC3E}">
        <p14:creationId xmlns:p14="http://schemas.microsoft.com/office/powerpoint/2010/main" val="12331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Grainger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Hughes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Hall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Jones</a:t>
            </a:r>
          </a:p>
        </p:txBody>
      </p:sp>
    </p:spTree>
    <p:extLst>
      <p:ext uri="{BB962C8B-B14F-4D97-AF65-F5344CB8AC3E}">
        <p14:creationId xmlns:p14="http://schemas.microsoft.com/office/powerpoint/2010/main" val="6014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420E5327-EE10-4DA2-A672-83AF1958C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b="83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Lambert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Lambert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Lawson 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Leal</a:t>
            </a:r>
          </a:p>
        </p:txBody>
      </p:sp>
    </p:spTree>
    <p:extLst>
      <p:ext uri="{BB962C8B-B14F-4D97-AF65-F5344CB8AC3E}">
        <p14:creationId xmlns:p14="http://schemas.microsoft.com/office/powerpoint/2010/main" val="23056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Meller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G. Murray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Middleton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Newling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glow>
              <a:schemeClr val="bg1"/>
            </a:glow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382772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Osmond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Paul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Robbins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Southwell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111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376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Simpson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A.M. Phelps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Atkins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Andrews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DDB48A-ED1D-4B0D-866F-47916230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4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Stenning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Spearman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Verrills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Witcombe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574158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Witcombe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G. Burke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Spencer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Tame</a:t>
            </a:r>
          </a:p>
        </p:txBody>
      </p:sp>
    </p:spTree>
    <p:extLst>
      <p:ext uri="{BB962C8B-B14F-4D97-AF65-F5344CB8AC3E}">
        <p14:creationId xmlns:p14="http://schemas.microsoft.com/office/powerpoint/2010/main" val="2366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60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606056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White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Windsor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Potter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Archer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Bowyer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W.S. Ball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.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Bull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A. Bull </a:t>
            </a:r>
          </a:p>
        </p:txBody>
      </p:sp>
    </p:spTree>
    <p:extLst>
      <p:ext uri="{BB962C8B-B14F-4D97-AF65-F5344CB8AC3E}">
        <p14:creationId xmlns:p14="http://schemas.microsoft.com/office/powerpoint/2010/main" val="12355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Cheal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Clutterbuck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H. Clement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Dempster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Dempster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Dingle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Goldrick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Goldrick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00867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Gascoigne-Roy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Gard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K. Gard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Kernaghan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79D9A8B0-3E44-445F-AEC8-964F8F918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2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Lake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McAdam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Mustchin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Pownall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612844"/>
            <a:ext cx="682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Brooks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Cusack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Callaghan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r>
              <a:rPr lang="en-AU" sz="3600" b="1" spc="300" dirty="0">
                <a:latin typeface="Bahnschrift SemiBold" panose="020B0502040204020203" pitchFamily="34" charset="0"/>
              </a:rPr>
              <a:t>C. Davis</a:t>
            </a:r>
            <a:endParaRPr lang="en-AU" sz="24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144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Pooley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Robinson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Snow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Snow</a:t>
            </a:r>
          </a:p>
        </p:txBody>
      </p:sp>
    </p:spTree>
    <p:extLst>
      <p:ext uri="{BB962C8B-B14F-4D97-AF65-F5344CB8AC3E}">
        <p14:creationId xmlns:p14="http://schemas.microsoft.com/office/powerpoint/2010/main" val="1619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Scott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Smith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Wood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G. Gavin</a:t>
            </a:r>
          </a:p>
        </p:txBody>
      </p:sp>
    </p:spTree>
    <p:extLst>
      <p:ext uri="{BB962C8B-B14F-4D97-AF65-F5344CB8AC3E}">
        <p14:creationId xmlns:p14="http://schemas.microsoft.com/office/powerpoint/2010/main" val="23978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65376" y="425303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Gavin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P. Hall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Jones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Keats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A.J.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Swan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algn="ctr">
              <a:lnSpc>
                <a:spcPct val="150000"/>
              </a:lnSpc>
            </a:pPr>
            <a:endParaRPr lang="en-AU" sz="3600" b="1" spc="300" dirty="0" smtClean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Newling</a:t>
            </a:r>
            <a:endParaRPr lang="en-AU" sz="3600" b="1" spc="300" dirty="0" smtClean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 smtClean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Lewington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Lewington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F0F0B8-5B06-4174-9742-1FD7ABE71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 r="1" b="1180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3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D89E7-8593-4ECE-AF0E-C02DB04FA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" b="25804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1398CDD-3A55-4B9A-9A0C-C93B39D4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63656"/>
            <a:ext cx="12191980" cy="2594334"/>
          </a:xfrm>
          <a:solidFill>
            <a:schemeClr val="bg1">
              <a:alpha val="51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Neutral Bay Public School honours   your courage and sacrifice.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202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A.B. Clarke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J.H. Francis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W.A. Francis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Tucker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436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63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E.J. Richards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</a:t>
            </a:r>
            <a:r>
              <a:rPr lang="en-AU" sz="48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 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C.H.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Armytage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Abraham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r>
              <a:rPr lang="en-AU" sz="3600" b="1" spc="300" dirty="0">
                <a:latin typeface="Bahnschrift SemiBold" panose="020B0502040204020203" pitchFamily="34" charset="0"/>
              </a:rPr>
              <a:t>W. Atkinson</a:t>
            </a:r>
            <a:endParaRPr lang="en-AU" sz="24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60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Blanchfield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B. R. Cooke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Cran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Cran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54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01" y="612844"/>
            <a:ext cx="682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Cran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 De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Chateauberg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D. Drew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Eklund</a:t>
            </a:r>
            <a:endParaRPr lang="en-AU" sz="24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779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Eklund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K. Fraser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Gimbert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Garland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86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4" r="1" b="562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Ludovico Einaudi - High Heels [HD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484" y="6252734"/>
            <a:ext cx="369577" cy="3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9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0FE989-8C75-4436-88CD-AEDBFC8B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r="-1" b="2626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4437E6-C1BC-4092-BDE1-8A4D3A555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r="4284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4F1CFF4-1313-40D5-9C3E-FDDC1063E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706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Hill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Haymett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Johnston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Johnston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25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Kneebone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Lewis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B. Mundy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Douall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872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61284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K.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Gauley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Marshall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Olver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Parkes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6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Robertson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E.V. Ryman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Ryman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Turner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951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61284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Vickery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A.L.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Willcock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Wisdom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Doyle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7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AF83D6-FE0B-4116-826E-8279DC5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0" r="1" b="1185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1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Bremner</a:t>
            </a:r>
            <a:endParaRPr lang="en-AU" sz="48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Chaseling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Reg. Doyle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Thompson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013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233" y="270238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Thornton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Grigor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Moorehouse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Andrews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8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. </a:t>
            </a:r>
            <a:r>
              <a:rPr lang="en-AU" sz="3600" b="1" spc="300" dirty="0" err="1" smtClean="0">
                <a:latin typeface="Bahnschrift SemiBold" panose="020B0502040204020203" pitchFamily="34" charset="0"/>
              </a:rPr>
              <a:t>Boswarva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marL="74295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Butcher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F.A. Bolton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Cooke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01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376" y="530642"/>
            <a:ext cx="6826624" cy="579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Boulton</a:t>
            </a:r>
            <a:r>
              <a:rPr lang="en-AU" sz="3600" b="1" spc="300" dirty="0">
                <a:latin typeface="Bahnschrift SemiBold" panose="020B0502040204020203" pitchFamily="34" charset="0"/>
              </a:rPr>
              <a:t>-Wood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R.M. Bradley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Bulley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Reg. Joyce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941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335845"/>
            <a:ext cx="68266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Carter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Cheals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Davidson </a:t>
            </a:r>
            <a:r>
              <a:rPr lang="en-AU" sz="48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Dickenson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87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6798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G.K. Eaton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Edwards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Edwards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French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37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55F8AA-8548-45ED-9D2E-6D98B7B5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" b="806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23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French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Hart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Helson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Hopkins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21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2112" y="3398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Johnson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Kerr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Lawson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Moore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906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Marchant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Marshall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Oliver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M.W. Paine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9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98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Pursell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R.J. Richards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Reid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Rowney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40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Stavenhagen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Turner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Turner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Gunton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77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" r="1" b="24188"/>
          <a:stretch/>
        </p:blipFill>
        <p:spPr>
          <a:xfrm rot="21600000">
            <a:off x="643467" y="809279"/>
            <a:ext cx="10905066" cy="52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6606" y="3398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Guise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Cross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 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Glenister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N.H. Langford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669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530642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L.F. Dunne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Adams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Abraham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Boswarva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48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Chivers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Stinson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Mack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Overell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3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2933" y="3398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Bray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A.J. Baillie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W.C. Doyle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Hanrahan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689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Harrison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Harrison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Hazelwood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Holmes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32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4769" y="339874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A.D. Hill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Horton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Horton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Jackson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16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7913E2-1479-4982-A8AE-AD888A06C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101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9494"/>
            <a:ext cx="682662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Roy. Joyce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Jones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 Kelly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 smtClean="0"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 smtClean="0">
                <a:latin typeface="Bahnschrift SemiBold" panose="020B0502040204020203" pitchFamily="34" charset="0"/>
              </a:rPr>
              <a:t>Kernaghan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b="1" spc="300" dirty="0" smtClean="0">
                <a:latin typeface="Bahnschrift SemiBold" panose="020B0502040204020203" pitchFamily="34" charset="0"/>
              </a:rPr>
              <a:t>M.M. </a:t>
            </a:r>
            <a:r>
              <a:rPr lang="en-AU" sz="2400" b="1" spc="300" dirty="0">
                <a:latin typeface="Bahnschrift SemiBold" panose="020B0502040204020203" pitchFamily="34" charset="0"/>
              </a:rPr>
              <a:t>(Military Medal)  </a:t>
            </a:r>
          </a:p>
          <a:p>
            <a:pPr marL="74295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95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4420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Lucas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Mashford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b="1" spc="300" dirty="0" smtClean="0">
                <a:latin typeface="Bahnschrift SemiBold" panose="020B0502040204020203" pitchFamily="34" charset="0"/>
              </a:rPr>
              <a:t>M.M. </a:t>
            </a:r>
            <a:r>
              <a:rPr lang="en-AU" sz="2400" b="1" spc="300" dirty="0">
                <a:latin typeface="Bahnschrift SemiBold" panose="020B0502040204020203" pitchFamily="34" charset="0"/>
              </a:rPr>
              <a:t>(Military Medal) 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A.W. Macdonald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Donald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47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94" y="447839"/>
            <a:ext cx="6826624" cy="662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Lintock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Vey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Rae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Mann</a:t>
            </a:r>
          </a:p>
          <a:p>
            <a:pPr marL="74295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72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116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J.C.B.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Manus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Manus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Meggy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Marsden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60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Marsden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Robinson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Temple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Waine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63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376" y="530642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K.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Bullough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Boyden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Bruce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Cruickshank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8AC80F-7285-4E42-BCB3-10B273D7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60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8BC0D6-EFE7-4D1E-8E9B-1B69CB88A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2" y="784895"/>
            <a:ext cx="10582940" cy="54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6920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H.V. Wood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Wood</a:t>
            </a:r>
          </a:p>
          <a:p>
            <a:pPr algn="ctr">
              <a:lnSpc>
                <a:spcPct val="150000"/>
              </a:lnSpc>
            </a:pPr>
            <a:r>
              <a:rPr lang="en-AU" sz="2400" b="1" spc="300" dirty="0">
                <a:latin typeface="Bahnschrift SemiBold" panose="020B0502040204020203" pitchFamily="34" charset="0"/>
              </a:rPr>
              <a:t>M.M. (Military Medal) 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Witherby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Lough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722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Anderson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W.M. Anderson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Bailey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Beer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11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Biden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Boyden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Boyden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S. Boyden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3221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36" y="37637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Brindley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Burke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Dargin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Dargin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34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Dawson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Eyles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Glasgow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J. Gascoigne-Roy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4899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362546-B44C-4437-B980-84675B832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48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B6784-4D1B-415B-B06D-85BE4A840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" r="11456" b="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890F32-1B20-4909-944C-F4B59ACC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r="11770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8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Gunn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Anderson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Barry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Browne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515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7246" y="360129"/>
            <a:ext cx="68266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Colley-Priest</a:t>
            </a:r>
          </a:p>
          <a:p>
            <a:pPr algn="ctr">
              <a:lnSpc>
                <a:spcPct val="150000"/>
              </a:lnSpc>
            </a:pPr>
            <a:r>
              <a:rPr lang="en-AU" sz="2400" b="1" spc="300" dirty="0">
                <a:latin typeface="Bahnschrift SemiBold" panose="020B0502040204020203" pitchFamily="34" charset="0"/>
              </a:rPr>
              <a:t>M.M. (Military Medal)  </a:t>
            </a:r>
          </a:p>
          <a:p>
            <a:pPr algn="ctr"/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N. Alfonso</a:t>
            </a:r>
          </a:p>
          <a:p>
            <a:pPr algn="ctr"/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Adelt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R. Bennett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lvl="0" algn="ctr"/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M.C. (Military Cross) 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420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Biden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E.H.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Cheal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J.L.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Cheal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Corsellis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380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435" y="530642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T.H. Crane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en-AU" sz="3600" b="1" spc="300" dirty="0">
                <a:latin typeface="Bahnschrift SemiBold" panose="020B0502040204020203" pitchFamily="34" charset="0"/>
              </a:rPr>
              <a:t>Dunn</a:t>
            </a:r>
          </a:p>
          <a:p>
            <a:pPr marL="74295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Dunn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Dunn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35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339014"/>
            <a:ext cx="682662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Dickenson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Davey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M.S. Eaton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C. Gavin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/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83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233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 smtClean="0">
                <a:latin typeface="Bahnschrift SemiBold" panose="020B0502040204020203" pitchFamily="34" charset="0"/>
              </a:rPr>
              <a:t>A. Green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b="1" spc="300" dirty="0">
                <a:latin typeface="Bahnschrift SemiBold" panose="020B0502040204020203" pitchFamily="34" charset="0"/>
              </a:rPr>
              <a:t>M.M. (Military Medal) 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Holden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A.E. Worrall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Weitzel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69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b="16455"/>
          <a:stretch/>
        </p:blipFill>
        <p:spPr>
          <a:xfrm>
            <a:off x="1143952" y="643466"/>
            <a:ext cx="990409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530400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Mayo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A.V.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Stenning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Harrison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Horley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9120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5910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Hill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b="1" spc="300" dirty="0">
                <a:latin typeface="Bahnschrift SemiBold" panose="020B0502040204020203" pitchFamily="34" charset="0"/>
              </a:rPr>
              <a:t>M.M. (Military Medal) 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Jones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Kelly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J.U.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Leask</a:t>
            </a: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08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148856"/>
            <a:ext cx="6826624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Lyons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2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Mashford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2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D. Marks</a:t>
            </a:r>
          </a:p>
          <a:p>
            <a:pPr lvl="0" algn="ctr"/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M.C. (Military Cross)</a:t>
            </a:r>
          </a:p>
          <a:p>
            <a:pPr lvl="0" algn="ctr"/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D.S.O. 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(Distinguished Service Order)  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2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A.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Maunsel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30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4645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Vey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Mr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</a:t>
            </a:r>
            <a:r>
              <a:rPr lang="en-AU" sz="3600" b="1" spc="300" baseline="30000" dirty="0" err="1">
                <a:latin typeface="Bahnschrift SemiBold" panose="020B0502040204020203" pitchFamily="34" charset="0"/>
              </a:rPr>
              <a:t>c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Govick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A.J. Mollison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Payne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435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87870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E.H. Reid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Robinson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Rabbidge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Harrison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13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FF0F0B8-5B06-4174-9742-1FD7ABE71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49CB9B5-9566-4044-A9F7-03661F320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 flipH="1"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3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5910" y="197346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L.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Maunsel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M.M. 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R. Massey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M</a:t>
            </a:r>
            <a:r>
              <a:rPr lang="en-AU" sz="3600" b="1" spc="300" baseline="30000" dirty="0">
                <a:latin typeface="Bahnschrift SemiBold" panose="020B0502040204020203" pitchFamily="34" charset="0"/>
              </a:rPr>
              <a:t>c</a:t>
            </a:r>
            <a:r>
              <a:rPr lang="en-AU" sz="3600" b="1" spc="300" dirty="0">
                <a:latin typeface="Bahnschrift SemiBold" panose="020B0502040204020203" pitchFamily="34" charset="0"/>
              </a:rPr>
              <a:t>Vickers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Ager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08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376" y="3358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Phillips 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D.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Fayle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Godley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D. Gunning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4FC4FF-1D7F-4B9D-AF48-5A94D970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4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95611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P.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Blakeman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†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Bull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Brebner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W. Butler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416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7175" y="289679"/>
            <a:ext cx="682662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Bourke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C. Cooper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Desbois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/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M.C. (Military Cross)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Davidson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332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Eaton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T. Gavin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F. Green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R. Hughes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42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5910" y="420629"/>
            <a:ext cx="6826624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B.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Walford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Wells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Maisey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. Summers</a:t>
            </a:r>
            <a:r>
              <a:rPr lang="en-AU" sz="3600" b="1" spc="300" dirty="0">
                <a:latin typeface="Bahnschrift SemiBold" panose="020B0502040204020203" pitchFamily="34" charset="0"/>
              </a:rPr>
              <a:t/>
            </a:r>
            <a:br>
              <a:rPr lang="en-AU" sz="3600" b="1" spc="300" dirty="0">
                <a:latin typeface="Bahnschrift SemiBold" panose="020B0502040204020203" pitchFamily="34" charset="0"/>
              </a:rPr>
            </a:b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/>
            </a:r>
            <a:br>
              <a:rPr lang="en-AU" sz="3600" b="1" spc="300" dirty="0">
                <a:latin typeface="Bahnschrift SemiBold" panose="020B0502040204020203" pitchFamily="34" charset="0"/>
              </a:rPr>
            </a:b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5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9" r="1" b="731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61BD32-7542-4D52-BA5A-3ADE869BF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474345"/>
            <a:ext cx="682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B. Stafford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J. Struthers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Swanton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Turner</a:t>
            </a: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3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40233" y="233916"/>
            <a:ext cx="682662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</a:t>
            </a:r>
            <a:r>
              <a:rPr lang="en-AU" sz="3600" b="1" spc="300" dirty="0" smtClean="0">
                <a:latin typeface="Bahnschrift SemiBold" panose="020B0502040204020203" pitchFamily="34" charset="0"/>
              </a:rPr>
              <a:t>. </a:t>
            </a:r>
            <a:r>
              <a:rPr lang="en-AU" sz="3600" b="1" spc="300" dirty="0">
                <a:latin typeface="Bahnschrift SemiBold" panose="020B0502040204020203" pitchFamily="34" charset="0"/>
              </a:rPr>
              <a:t>Tyler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Tedder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Thompson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Verrells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 †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39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225143" y="361507"/>
            <a:ext cx="6826624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H.T. Watkins 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W.R. Watkins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Walmsley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Wood</a:t>
            </a:r>
          </a:p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31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395156"/>
            <a:ext cx="6826624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H. Wilkinson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K. Waugh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Webb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Wyatt †</a:t>
            </a:r>
          </a:p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5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225143" y="161364"/>
            <a:ext cx="6826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6051" y="322728"/>
            <a:ext cx="6826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5143" y="-623946"/>
            <a:ext cx="6826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143" y="161364"/>
            <a:ext cx="68266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 Welch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H.R. Pritchard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Stafford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Stafford </a:t>
            </a:r>
          </a:p>
          <a:p>
            <a:pPr algn="ctr">
              <a:lnSpc>
                <a:spcPct val="150000"/>
              </a:lnSpc>
            </a:pPr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D.C.M.(Distinguished 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Conduct Medal</a:t>
            </a:r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)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A1C7D28-BBD9-4673-A447-A78206AA3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0" b="230"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CB5A82-111E-4AFE-8733-8C260278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FF5081D-6F37-4BB4-B5EA-A11692358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DC041D-D1C3-4296-85D0-23923F3A4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373890"/>
            <a:ext cx="682662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Adelt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Brindle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Bryant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Bryant</a:t>
            </a: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  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5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65376" y="202019"/>
            <a:ext cx="6826624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Bryant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Christmas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Cormack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Dickson †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  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61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0233" y="116959"/>
            <a:ext cx="6826624" cy="1311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D.L. Eaton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Foster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E.J.C.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Glassford</a:t>
            </a: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†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Grieve</a:t>
            </a:r>
          </a:p>
          <a:p>
            <a:pPr algn="ctr">
              <a:lnSpc>
                <a:spcPct val="150000"/>
              </a:lnSpc>
            </a:pPr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D.C.M.(Distinguished 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Conduct Medal)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  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2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225143" y="309293"/>
            <a:ext cx="68266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</a:t>
            </a: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Herbert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V. Wilson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Williams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Maguire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9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333487"/>
            <a:ext cx="68266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33487"/>
            <a:ext cx="68266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 Norman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Chivers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Jackson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Smart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5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CD0FDA-CEC4-412E-9D92-94C162665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65376" y="372140"/>
            <a:ext cx="68266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Smart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marL="742950" lvl="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B.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Adelt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G.H.M. Berry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Cook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191386"/>
            <a:ext cx="682662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J.T. Crane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Hughes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Ron. Nixon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Rex. Nixon </a:t>
            </a: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287079"/>
            <a:ext cx="682662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Phelps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Phelps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Rickards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Rickards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8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6881" y="335845"/>
            <a:ext cx="68266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G. Hughes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E. Hughes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S. Hall</a:t>
            </a:r>
          </a:p>
          <a:p>
            <a:pPr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algn="ctr"/>
            <a:r>
              <a:rPr lang="en-AU" sz="3600" b="1" spc="300" dirty="0"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>
                <a:latin typeface="Bahnschrift SemiBold" panose="020B0502040204020203" pitchFamily="34" charset="0"/>
              </a:rPr>
              <a:t>Leask</a:t>
            </a:r>
            <a:r>
              <a:rPr lang="en-AU" sz="3600" b="1" spc="300" dirty="0">
                <a:latin typeface="Bahnschrift SemiBold" panose="020B0502040204020203" pitchFamily="34" charset="0"/>
              </a:rPr>
              <a:t> †</a:t>
            </a:r>
            <a:r>
              <a:rPr lang="en-AU" sz="4800" b="1" spc="3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en-AU" sz="2400" b="1" spc="300" dirty="0">
                <a:latin typeface="Bahnschrift SemiBold" panose="020B0502040204020203" pitchFamily="34" charset="0"/>
              </a:rPr>
              <a:t>M.C. (Military Cross)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-1"/>
            <a:ext cx="522514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49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396252"/>
            <a:ext cx="68266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E.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Rabbidge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K. Rogers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W. Reid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Reids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0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0"/>
            <a:ext cx="6826624" cy="1089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 Ryman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Ryman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T. Smith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T. Stanton</a:t>
            </a: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M.M. (Military Medal)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3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xmlns="" id="{341ED0C4-0EA1-4AE9-8F9E-6A527E9F0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870"/>
          <a:stretch/>
        </p:blipFill>
        <p:spPr>
          <a:xfrm>
            <a:off x="1143948" y="643467"/>
            <a:ext cx="99041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287649"/>
            <a:ext cx="6826624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T.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Stenning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A.G.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Selmes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M.C. (Military </a:t>
            </a: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Cross)</a:t>
            </a:r>
          </a:p>
          <a:p>
            <a:pPr algn="ctr">
              <a:lnSpc>
                <a:spcPct val="150000"/>
              </a:lnSpc>
            </a:pPr>
            <a:endParaRPr lang="en-AU" sz="24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S.F.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Selmes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F.C.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Selmes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340242"/>
            <a:ext cx="68266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Spain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O. Taylor †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P. Trimble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</a:t>
            </a:r>
            <a:r>
              <a:rPr lang="en-AU" sz="3600" b="1" spc="300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Tindale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24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  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1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255182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T. Wood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Wilson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Watts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D. Walsh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225143" y="361507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Welch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Webb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G. Young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R. Young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5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287079"/>
            <a:ext cx="682662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Norman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P.J.W. Phillips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N. Townsend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F. Townsend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4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65376" y="563525"/>
            <a:ext cx="68266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spc="300" dirty="0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A. </a:t>
            </a:r>
            <a:r>
              <a:rPr lang="en-AU" sz="3600" b="1" spc="300" dirty="0" err="1" smtClean="0">
                <a:solidFill>
                  <a:prstClr val="black"/>
                </a:solidFill>
                <a:latin typeface="Bahnschrift SemiBold" panose="020B0502040204020203" pitchFamily="34" charset="0"/>
              </a:rPr>
              <a:t>Saville</a:t>
            </a: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marL="742950" lvl="0" indent="-742950" algn="ctr">
              <a:lnSpc>
                <a:spcPct val="150000"/>
              </a:lnSpc>
              <a:buAutoNum type="alphaUcPeriod"/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H. Webb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L. Bridge</a:t>
            </a:r>
          </a:p>
          <a:p>
            <a:pPr lvl="0" algn="ctr">
              <a:lnSpc>
                <a:spcPct val="150000"/>
              </a:lnSpc>
            </a:pPr>
            <a:endParaRPr lang="en-AU" sz="3600" b="1" spc="300" dirty="0">
              <a:solidFill>
                <a:prstClr val="black"/>
              </a:solidFill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solidFill>
                  <a:prstClr val="black"/>
                </a:solidFill>
                <a:latin typeface="Bahnschrift SemiBold" panose="020B0502040204020203" pitchFamily="34" charset="0"/>
              </a:rPr>
              <a:t>C. Bush</a:t>
            </a:r>
            <a:endParaRPr lang="en-AU" sz="3600" b="1" spc="300" dirty="0">
              <a:latin typeface="Bahnschrift SemiBold" panose="020B0502040204020203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AU" sz="3600" b="1" spc="300" dirty="0"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3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1581</Words>
  <Application>Microsoft Office PowerPoint</Application>
  <PresentationFormat>Custom</PresentationFormat>
  <Paragraphs>896</Paragraphs>
  <Slides>135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Neutral Bay Public School honours   your courage and sacrifice. 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Genevieve</dc:creator>
  <cp:lastModifiedBy>Carnegie, Genevieve</cp:lastModifiedBy>
  <cp:revision>52</cp:revision>
  <dcterms:created xsi:type="dcterms:W3CDTF">2019-03-14T10:59:54Z</dcterms:created>
  <dcterms:modified xsi:type="dcterms:W3CDTF">2019-03-15T05:43:41Z</dcterms:modified>
</cp:coreProperties>
</file>